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56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1" d="100"/>
          <a:sy n="81" d="100"/>
        </p:scale>
        <p:origin x="-1038" y="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8B71F-9A46-470D-AB83-C8451D9A3E3E}" type="datetimeFigureOut">
              <a:rPr lang="en-IN" smtClean="0"/>
              <a:t>01-08-2019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79C30-5D6C-476B-94C0-257463585FF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5376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8B71F-9A46-470D-AB83-C8451D9A3E3E}" type="datetimeFigureOut">
              <a:rPr lang="en-IN" smtClean="0"/>
              <a:t>01-08-2019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79C30-5D6C-476B-94C0-257463585FF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53605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8B71F-9A46-470D-AB83-C8451D9A3E3E}" type="datetimeFigureOut">
              <a:rPr lang="en-IN" smtClean="0"/>
              <a:t>01-08-2019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79C30-5D6C-476B-94C0-257463585FF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228156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8B71F-9A46-470D-AB83-C8451D9A3E3E}" type="datetimeFigureOut">
              <a:rPr lang="en-IN" smtClean="0"/>
              <a:t>01-08-2019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79C30-5D6C-476B-94C0-257463585FF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150641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8B71F-9A46-470D-AB83-C8451D9A3E3E}" type="datetimeFigureOut">
              <a:rPr lang="en-IN" smtClean="0"/>
              <a:t>01-08-2019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79C30-5D6C-476B-94C0-257463585FF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406647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8B71F-9A46-470D-AB83-C8451D9A3E3E}" type="datetimeFigureOut">
              <a:rPr lang="en-IN" smtClean="0"/>
              <a:t>01-08-2019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79C30-5D6C-476B-94C0-257463585FF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479271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8B71F-9A46-470D-AB83-C8451D9A3E3E}" type="datetimeFigureOut">
              <a:rPr lang="en-IN" smtClean="0"/>
              <a:t>01-08-2019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79C30-5D6C-476B-94C0-257463585FF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203760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8B71F-9A46-470D-AB83-C8451D9A3E3E}" type="datetimeFigureOut">
              <a:rPr lang="en-IN" smtClean="0"/>
              <a:t>01-08-2019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79C30-5D6C-476B-94C0-257463585FF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300116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8B71F-9A46-470D-AB83-C8451D9A3E3E}" type="datetimeFigureOut">
              <a:rPr lang="en-IN" smtClean="0"/>
              <a:t>01-08-2019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79C30-5D6C-476B-94C0-257463585FF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225503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8B71F-9A46-470D-AB83-C8451D9A3E3E}" type="datetimeFigureOut">
              <a:rPr lang="en-IN" smtClean="0"/>
              <a:t>01-08-2019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79C30-5D6C-476B-94C0-257463585FF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949367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8B71F-9A46-470D-AB83-C8451D9A3E3E}" type="datetimeFigureOut">
              <a:rPr lang="en-IN" smtClean="0"/>
              <a:t>01-08-2019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79C30-5D6C-476B-94C0-257463585FF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797140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F8B71F-9A46-470D-AB83-C8451D9A3E3E}" type="datetimeFigureOut">
              <a:rPr lang="en-IN" smtClean="0"/>
              <a:t>01-08-2019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379C30-5D6C-476B-94C0-257463585FF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023541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IN" sz="9600" dirty="0" smtClean="0">
                <a:solidFill>
                  <a:srgbClr val="C00000"/>
                </a:solidFill>
                <a:latin typeface="Algerian" panose="04020705040A02060702" pitchFamily="82" charset="0"/>
              </a:rPr>
              <a:t>F.Y.J.C.</a:t>
            </a:r>
            <a:endParaRPr lang="en-IN" sz="9600" dirty="0">
              <a:solidFill>
                <a:srgbClr val="C00000"/>
              </a:solidFill>
              <a:latin typeface="Algerian" panose="04020705040A02060702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IN" sz="6600" dirty="0" smtClean="0">
                <a:solidFill>
                  <a:srgbClr val="C00000"/>
                </a:solidFill>
                <a:latin typeface="Algerian" panose="04020705040A02060702" pitchFamily="82" charset="0"/>
              </a:rPr>
              <a:t>ADMISSION </a:t>
            </a:r>
          </a:p>
          <a:p>
            <a:pPr marL="0" indent="0" algn="ctr">
              <a:buNone/>
            </a:pPr>
            <a:r>
              <a:rPr lang="en-IN" sz="6600" dirty="0" smtClean="0">
                <a:solidFill>
                  <a:srgbClr val="C00000"/>
                </a:solidFill>
                <a:latin typeface="Algerian" panose="04020705040A02060702" pitchFamily="82" charset="0"/>
              </a:rPr>
              <a:t>YEAR 2019-20</a:t>
            </a:r>
          </a:p>
          <a:p>
            <a:pPr marL="0" indent="0" algn="ctr">
              <a:buNone/>
            </a:pPr>
            <a:r>
              <a:rPr lang="en-IN" sz="6600" dirty="0" smtClean="0">
                <a:solidFill>
                  <a:srgbClr val="C00000"/>
                </a:solidFill>
                <a:latin typeface="Algerian" panose="04020705040A02060702" pitchFamily="82" charset="0"/>
              </a:rPr>
              <a:t>SCIENCE / COMMERCE/ M.C.V.C</a:t>
            </a:r>
          </a:p>
          <a:p>
            <a:pPr marL="0" indent="0" algn="ctr">
              <a:buNone/>
            </a:pPr>
            <a:r>
              <a:rPr lang="en-IN" sz="6600" dirty="0" smtClean="0">
                <a:solidFill>
                  <a:srgbClr val="00B0F0"/>
                </a:solidFill>
                <a:latin typeface="Algerian" panose="04020705040A02060702" pitchFamily="82" charset="0"/>
              </a:rPr>
              <a:t>CATEGORY– </a:t>
            </a:r>
            <a:r>
              <a:rPr lang="en-IN" sz="6600" dirty="0" smtClean="0">
                <a:solidFill>
                  <a:srgbClr val="00B0F0"/>
                </a:solidFill>
                <a:latin typeface="Algerian" panose="04020705040A02060702" pitchFamily="82" charset="0"/>
              </a:rPr>
              <a:t>OPEN </a:t>
            </a:r>
            <a:endParaRPr lang="en-IN" sz="6600" dirty="0">
              <a:solidFill>
                <a:srgbClr val="C00000"/>
              </a:solidFill>
              <a:latin typeface="Algerian" panose="04020705040A020607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8670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4694" y="116633"/>
            <a:ext cx="6683765" cy="792088"/>
          </a:xfrm>
        </p:spPr>
        <p:txBody>
          <a:bodyPr>
            <a:normAutofit fontScale="90000"/>
          </a:bodyPr>
          <a:lstStyle/>
          <a:p>
            <a:pPr algn="ctr"/>
            <a:r>
              <a:rPr lang="en-IN" dirty="0" smtClean="0">
                <a:solidFill>
                  <a:srgbClr val="C00000"/>
                </a:solidFill>
                <a:latin typeface="Algerian" panose="04020705040A02060702" pitchFamily="82" charset="0"/>
              </a:rPr>
              <a:t>ADMISSION PROCESS</a:t>
            </a:r>
            <a:br>
              <a:rPr lang="en-IN" dirty="0" smtClean="0">
                <a:solidFill>
                  <a:srgbClr val="C00000"/>
                </a:solidFill>
                <a:latin typeface="Algerian" panose="04020705040A02060702" pitchFamily="82" charset="0"/>
              </a:rPr>
            </a:br>
            <a:endParaRPr lang="en-IN" dirty="0">
              <a:solidFill>
                <a:srgbClr val="C00000"/>
              </a:solidFill>
              <a:latin typeface="Algerian" panose="04020705040A02060702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83399" y="1176472"/>
            <a:ext cx="7460602" cy="5681529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endParaRPr lang="en-IN" dirty="0" smtClean="0"/>
          </a:p>
          <a:p>
            <a:endParaRPr lang="en-IN" dirty="0"/>
          </a:p>
          <a:p>
            <a:endParaRPr lang="en-IN" dirty="0" smtClean="0"/>
          </a:p>
          <a:p>
            <a:endParaRPr lang="en-IN" dirty="0"/>
          </a:p>
          <a:p>
            <a:endParaRPr lang="en-IN" dirty="0" smtClean="0"/>
          </a:p>
          <a:p>
            <a:endParaRPr lang="en-IN" dirty="0"/>
          </a:p>
          <a:p>
            <a:endParaRPr lang="en-IN" dirty="0" smtClean="0"/>
          </a:p>
          <a:p>
            <a:endParaRPr lang="en-IN" dirty="0"/>
          </a:p>
          <a:p>
            <a:endParaRPr lang="en-IN" dirty="0" smtClean="0"/>
          </a:p>
          <a:p>
            <a:endParaRPr lang="en-IN" dirty="0"/>
          </a:p>
          <a:p>
            <a:endParaRPr lang="en-IN" dirty="0" smtClean="0"/>
          </a:p>
          <a:p>
            <a:endParaRPr lang="en-IN" dirty="0"/>
          </a:p>
          <a:p>
            <a:endParaRPr lang="en-IN" dirty="0" smtClean="0"/>
          </a:p>
          <a:p>
            <a:endParaRPr lang="en-IN" dirty="0"/>
          </a:p>
          <a:p>
            <a:endParaRPr lang="en-IN" dirty="0" smtClean="0"/>
          </a:p>
          <a:p>
            <a:endParaRPr lang="en-IN" dirty="0"/>
          </a:p>
          <a:p>
            <a:endParaRPr lang="en-IN" dirty="0" smtClean="0"/>
          </a:p>
          <a:p>
            <a:endParaRPr lang="en-IN" dirty="0"/>
          </a:p>
          <a:p>
            <a:endParaRPr lang="en-IN" dirty="0" smtClean="0"/>
          </a:p>
          <a:p>
            <a:endParaRPr lang="en-IN" dirty="0"/>
          </a:p>
          <a:p>
            <a:endParaRPr lang="en-IN" dirty="0"/>
          </a:p>
        </p:txBody>
      </p:sp>
      <p:sp>
        <p:nvSpPr>
          <p:cNvPr id="6" name="TextBox 5"/>
          <p:cNvSpPr txBox="1"/>
          <p:nvPr/>
        </p:nvSpPr>
        <p:spPr>
          <a:xfrm>
            <a:off x="1677318" y="556463"/>
            <a:ext cx="6775374" cy="58785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dirty="0" smtClean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ENTRY</a:t>
            </a:r>
          </a:p>
          <a:p>
            <a:pPr algn="ctr"/>
            <a:r>
              <a:rPr lang="en-IN" sz="2400" dirty="0" smtClean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ROOM NO 001, Ground floor</a:t>
            </a:r>
          </a:p>
          <a:p>
            <a:pPr algn="ctr"/>
            <a:r>
              <a:rPr lang="en-IN" sz="2800" dirty="0" smtClean="0">
                <a:ln w="0">
                  <a:solidFill>
                    <a:srgbClr val="00B0F0"/>
                  </a:solidFill>
                </a:ln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Collection of Admission form </a:t>
            </a:r>
          </a:p>
          <a:p>
            <a:pPr algn="ctr"/>
            <a:endParaRPr lang="en-IN" sz="2800" dirty="0" smtClean="0">
              <a:ln w="0">
                <a:solidFill>
                  <a:srgbClr val="00B0F0"/>
                </a:solidFill>
              </a:ln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pPr algn="ctr"/>
            <a:r>
              <a:rPr lang="en-IN" sz="2800" dirty="0">
                <a:solidFill>
                  <a:srgbClr val="00B050"/>
                </a:solidFill>
              </a:rPr>
              <a:t>VERIFICATION OF RATION CARD</a:t>
            </a:r>
            <a:r>
              <a:rPr lang="en-IN" sz="2800" dirty="0">
                <a:solidFill>
                  <a:srgbClr val="C00000"/>
                </a:solidFill>
              </a:rPr>
              <a:t> </a:t>
            </a:r>
          </a:p>
          <a:p>
            <a:pPr algn="ctr"/>
            <a:r>
              <a:rPr lang="en-IN" sz="2800" dirty="0">
                <a:solidFill>
                  <a:srgbClr val="00B0F0"/>
                </a:solidFill>
              </a:rPr>
              <a:t>( FOR GIRL STUDENT</a:t>
            </a:r>
            <a:r>
              <a:rPr lang="en-IN" sz="2800" dirty="0" smtClean="0">
                <a:solidFill>
                  <a:srgbClr val="00B0F0"/>
                </a:solidFill>
              </a:rPr>
              <a:t>)</a:t>
            </a:r>
          </a:p>
          <a:p>
            <a:pPr algn="ctr"/>
            <a:r>
              <a:rPr lang="en-IN" sz="2800" dirty="0">
                <a:solidFill>
                  <a:srgbClr val="00B050"/>
                </a:solidFill>
              </a:rPr>
              <a:t>VERIFICATION OF ELIGIBILITY CERTIFICATE</a:t>
            </a:r>
          </a:p>
          <a:p>
            <a:pPr algn="ctr"/>
            <a:r>
              <a:rPr lang="en-IN" sz="2800" dirty="0">
                <a:solidFill>
                  <a:srgbClr val="00B0F0"/>
                </a:solidFill>
              </a:rPr>
              <a:t>( FOR OTHER BOARDS</a:t>
            </a:r>
            <a:r>
              <a:rPr lang="en-IN" sz="2800" dirty="0" smtClean="0">
                <a:solidFill>
                  <a:srgbClr val="00B0F0"/>
                </a:solidFill>
              </a:rPr>
              <a:t>)</a:t>
            </a:r>
          </a:p>
          <a:p>
            <a:pPr algn="ctr"/>
            <a:r>
              <a:rPr lang="en-IN" sz="28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By Non – Teaching Staff </a:t>
            </a:r>
          </a:p>
          <a:p>
            <a:pPr algn="ctr"/>
            <a:endParaRPr lang="en-IN" sz="2800" dirty="0">
              <a:ln w="0"/>
              <a:solidFill>
                <a:srgbClr val="00B0F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pPr algn="ctr"/>
            <a:r>
              <a:rPr lang="en-IN" sz="2800" dirty="0">
                <a:solidFill>
                  <a:srgbClr val="00B050"/>
                </a:solidFill>
              </a:rPr>
              <a:t>VERIFICATION OF </a:t>
            </a:r>
            <a:r>
              <a:rPr lang="en-IN" sz="2800" dirty="0" smtClean="0">
                <a:solidFill>
                  <a:srgbClr val="00B050"/>
                </a:solidFill>
              </a:rPr>
              <a:t>G.L.M.  </a:t>
            </a:r>
            <a:r>
              <a:rPr lang="en-IN" sz="2800" dirty="0">
                <a:solidFill>
                  <a:srgbClr val="00B050"/>
                </a:solidFill>
              </a:rPr>
              <a:t>CERTIFICATE</a:t>
            </a:r>
          </a:p>
          <a:p>
            <a:pPr algn="ctr"/>
            <a:r>
              <a:rPr lang="en-IN" sz="28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By  </a:t>
            </a:r>
            <a:r>
              <a:rPr lang="en-IN" sz="28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Special Panel of  </a:t>
            </a:r>
            <a:r>
              <a:rPr lang="en-IN" sz="28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Teaching Staff </a:t>
            </a:r>
          </a:p>
          <a:p>
            <a:pPr algn="ctr"/>
            <a:endParaRPr lang="en-IN" sz="2400" dirty="0">
              <a:solidFill>
                <a:srgbClr val="00B0F0"/>
              </a:solidFill>
            </a:endParaRPr>
          </a:p>
          <a:p>
            <a:pPr algn="ctr"/>
            <a:endParaRPr lang="en-IN" sz="2400" dirty="0">
              <a:ln w="0">
                <a:solidFill>
                  <a:srgbClr val="00B0F0"/>
                </a:solidFill>
              </a:ln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cxnSp>
        <p:nvCxnSpPr>
          <p:cNvPr id="33" name="Straight Arrow Connector 32"/>
          <p:cNvCxnSpPr/>
          <p:nvPr/>
        </p:nvCxnSpPr>
        <p:spPr>
          <a:xfrm>
            <a:off x="5187005" y="5648452"/>
            <a:ext cx="0" cy="109119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>
            <a:off x="5065005" y="1772816"/>
            <a:ext cx="0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88725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99458" y="57144"/>
            <a:ext cx="6686549" cy="6613904"/>
          </a:xfrm>
        </p:spPr>
        <p:txBody>
          <a:bodyPr/>
          <a:lstStyle/>
          <a:p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N" dirty="0"/>
          </a:p>
          <a:p>
            <a:endParaRPr lang="en-IN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2127242" y="657294"/>
            <a:ext cx="5430982" cy="3694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2137930" y="694241"/>
            <a:ext cx="0" cy="29556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4808070" y="630742"/>
            <a:ext cx="0" cy="25861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7568912" y="703475"/>
            <a:ext cx="6927" cy="27709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918849" y="947977"/>
            <a:ext cx="6017275" cy="954107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IN" dirty="0" smtClean="0">
                <a:solidFill>
                  <a:srgbClr val="C00000"/>
                </a:solidFill>
              </a:rPr>
              <a:t> </a:t>
            </a:r>
            <a:r>
              <a:rPr lang="en-IN" sz="2000" dirty="0" smtClean="0">
                <a:solidFill>
                  <a:srgbClr val="C00000"/>
                </a:solidFill>
              </a:rPr>
              <a:t>  </a:t>
            </a:r>
            <a:r>
              <a:rPr lang="en-IN" sz="2000" dirty="0" smtClean="0">
                <a:solidFill>
                  <a:srgbClr val="C00000"/>
                </a:solidFill>
              </a:rPr>
              <a:t>                                           </a:t>
            </a:r>
            <a:r>
              <a:rPr lang="en-IN" sz="2000" dirty="0" smtClean="0">
                <a:solidFill>
                  <a:srgbClr val="C00000"/>
                </a:solidFill>
              </a:rPr>
              <a:t>ROOM NO </a:t>
            </a:r>
            <a:r>
              <a:rPr lang="en-IN" sz="2000" dirty="0" smtClean="0">
                <a:solidFill>
                  <a:srgbClr val="C00000"/>
                </a:solidFill>
              </a:rPr>
              <a:t> - 001     </a:t>
            </a:r>
            <a:endParaRPr lang="en-IN" sz="2000" dirty="0" smtClean="0">
              <a:solidFill>
                <a:srgbClr val="C00000"/>
              </a:solidFill>
            </a:endParaRPr>
          </a:p>
          <a:p>
            <a:pPr algn="ctr"/>
            <a:r>
              <a:rPr lang="en-IN" dirty="0" smtClean="0">
                <a:solidFill>
                  <a:srgbClr val="00B050"/>
                </a:solidFill>
              </a:rPr>
              <a:t>SCIENCE / COMMERCE / MCVC </a:t>
            </a:r>
            <a:endParaRPr lang="en-IN" dirty="0" smtClean="0">
              <a:solidFill>
                <a:srgbClr val="00B050"/>
              </a:solidFill>
            </a:endParaRPr>
          </a:p>
          <a:p>
            <a:pPr algn="ctr"/>
            <a:endParaRPr lang="en-IN" dirty="0" smtClean="0">
              <a:solidFill>
                <a:srgbClr val="00B050"/>
              </a:solidFill>
            </a:endParaRPr>
          </a:p>
        </p:txBody>
      </p:sp>
      <p:sp>
        <p:nvSpPr>
          <p:cNvPr id="20" name="Down Arrow 19"/>
          <p:cNvSpPr/>
          <p:nvPr/>
        </p:nvSpPr>
        <p:spPr>
          <a:xfrm>
            <a:off x="2268786" y="2508674"/>
            <a:ext cx="363474" cy="61972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21" name="Down Arrow 20"/>
          <p:cNvSpPr/>
          <p:nvPr/>
        </p:nvSpPr>
        <p:spPr>
          <a:xfrm>
            <a:off x="4564013" y="2508674"/>
            <a:ext cx="363474" cy="60702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22" name="Down Arrow 21"/>
          <p:cNvSpPr/>
          <p:nvPr/>
        </p:nvSpPr>
        <p:spPr>
          <a:xfrm>
            <a:off x="6791430" y="2502324"/>
            <a:ext cx="363474" cy="61972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24" name="TextBox 23"/>
          <p:cNvSpPr txBox="1"/>
          <p:nvPr/>
        </p:nvSpPr>
        <p:spPr>
          <a:xfrm>
            <a:off x="2127242" y="3128396"/>
            <a:ext cx="5237018" cy="249299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endParaRPr lang="en-IN" sz="4000" dirty="0" smtClean="0">
              <a:solidFill>
                <a:srgbClr val="00B050"/>
              </a:solidFill>
              <a:latin typeface="Castellar" panose="020A0402060406010301" pitchFamily="18" charset="0"/>
            </a:endParaRPr>
          </a:p>
          <a:p>
            <a:pPr algn="ctr"/>
            <a:r>
              <a:rPr lang="en-IN" sz="4000" b="1" dirty="0" smtClean="0">
                <a:solidFill>
                  <a:srgbClr val="00B050"/>
                </a:solidFill>
                <a:latin typeface="Castellar" panose="020A0402060406010301" pitchFamily="18" charset="0"/>
              </a:rPr>
              <a:t>ID GENERATION</a:t>
            </a:r>
          </a:p>
          <a:p>
            <a:pPr algn="ctr"/>
            <a:r>
              <a:rPr lang="en-IN" sz="4000" b="1" dirty="0" smtClean="0">
                <a:solidFill>
                  <a:srgbClr val="00B050"/>
                </a:solidFill>
                <a:latin typeface="Castellar" panose="020A0402060406010301" pitchFamily="18" charset="0"/>
              </a:rPr>
              <a:t>&amp; </a:t>
            </a:r>
          </a:p>
          <a:p>
            <a:pPr algn="ctr"/>
            <a:r>
              <a:rPr lang="en-IN" sz="3600" dirty="0" smtClean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I.T. LAB, FIRST FLOOR</a:t>
            </a:r>
            <a:endParaRPr lang="en-IN" sz="3600" dirty="0">
              <a:ln w="0"/>
              <a:solidFill>
                <a:srgbClr val="C00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607126" y="57144"/>
            <a:ext cx="595109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2800" b="1" dirty="0" smtClean="0"/>
              <a:t>         ADMISSION FORM VERIFICATION </a:t>
            </a:r>
            <a:endParaRPr lang="en-IN" sz="2800" b="1" dirty="0"/>
          </a:p>
        </p:txBody>
      </p:sp>
    </p:spTree>
    <p:extLst>
      <p:ext uri="{BB962C8B-B14F-4D97-AF65-F5344CB8AC3E}">
        <p14:creationId xmlns:p14="http://schemas.microsoft.com/office/powerpoint/2010/main" val="1136501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1910" y="-99152"/>
            <a:ext cx="6686549" cy="6830458"/>
          </a:xfrm>
        </p:spPr>
        <p:txBody>
          <a:bodyPr/>
          <a:lstStyle/>
          <a:p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Rectangle 3"/>
          <p:cNvSpPr/>
          <p:nvPr/>
        </p:nvSpPr>
        <p:spPr>
          <a:xfrm>
            <a:off x="251520" y="694062"/>
            <a:ext cx="8352928" cy="575927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/>
              <a:t>PAYMENT OF FEES</a:t>
            </a:r>
          </a:p>
          <a:p>
            <a:r>
              <a:rPr lang="en-IN" sz="4800" dirty="0" smtClean="0">
                <a:solidFill>
                  <a:srgbClr val="00B050"/>
                </a:solidFill>
                <a:latin typeface="Algerian" panose="04020705040A02060702" pitchFamily="82" charset="0"/>
              </a:rPr>
              <a:t>         PAYMENT </a:t>
            </a:r>
            <a:r>
              <a:rPr lang="en-IN" sz="4800" dirty="0">
                <a:solidFill>
                  <a:srgbClr val="00B050"/>
                </a:solidFill>
                <a:latin typeface="Algerian" panose="04020705040A02060702" pitchFamily="82" charset="0"/>
              </a:rPr>
              <a:t>OF </a:t>
            </a:r>
            <a:r>
              <a:rPr lang="en-IN" sz="4800" dirty="0" smtClean="0">
                <a:solidFill>
                  <a:srgbClr val="00B050"/>
                </a:solidFill>
                <a:latin typeface="Algerian" panose="04020705040A02060702" pitchFamily="82" charset="0"/>
              </a:rPr>
              <a:t>FEES </a:t>
            </a:r>
          </a:p>
          <a:p>
            <a:r>
              <a:rPr lang="en-IN" sz="4800" dirty="0">
                <a:solidFill>
                  <a:srgbClr val="00B050"/>
                </a:solidFill>
                <a:latin typeface="Algerian" panose="04020705040A02060702" pitchFamily="82" charset="0"/>
              </a:rPr>
              <a:t> </a:t>
            </a:r>
            <a:r>
              <a:rPr lang="en-IN" sz="4800" dirty="0" smtClean="0">
                <a:solidFill>
                  <a:srgbClr val="00B050"/>
                </a:solidFill>
                <a:latin typeface="Algerian" panose="04020705040A02060702" pitchFamily="82" charset="0"/>
              </a:rPr>
              <a:t>                         &amp;       </a:t>
            </a:r>
          </a:p>
          <a:p>
            <a:r>
              <a:rPr lang="en-IN" sz="4800" dirty="0">
                <a:solidFill>
                  <a:srgbClr val="00B050"/>
                </a:solidFill>
                <a:latin typeface="Algerian" panose="04020705040A02060702" pitchFamily="82" charset="0"/>
              </a:rPr>
              <a:t> </a:t>
            </a:r>
            <a:r>
              <a:rPr lang="en-IN" sz="4800" dirty="0" smtClean="0">
                <a:solidFill>
                  <a:srgbClr val="00B050"/>
                </a:solidFill>
                <a:latin typeface="Algerian" panose="04020705040A02060702" pitchFamily="82" charset="0"/>
              </a:rPr>
              <a:t>         FORM SUBMISSION </a:t>
            </a:r>
            <a:endParaRPr lang="en-IN" sz="4000" dirty="0" smtClean="0">
              <a:solidFill>
                <a:srgbClr val="00B050"/>
              </a:solidFill>
              <a:latin typeface="Algerian" panose="04020705040A02060702" pitchFamily="82" charset="0"/>
            </a:endParaRPr>
          </a:p>
          <a:p>
            <a:pPr algn="ctr"/>
            <a:r>
              <a:rPr lang="en-IN" sz="4000" dirty="0" smtClean="0">
                <a:solidFill>
                  <a:srgbClr val="00B050"/>
                </a:solidFill>
                <a:latin typeface="Algerian" panose="04020705040A02060702" pitchFamily="82" charset="0"/>
              </a:rPr>
              <a:t>&amp; </a:t>
            </a:r>
          </a:p>
          <a:p>
            <a:pPr algn="ctr"/>
            <a:r>
              <a:rPr lang="en-IN" sz="5400" dirty="0" smtClean="0">
                <a:solidFill>
                  <a:srgbClr val="00B050"/>
                </a:solidFill>
                <a:latin typeface="Algerian" panose="04020705040A02060702" pitchFamily="82" charset="0"/>
              </a:rPr>
              <a:t>ONLINE UPDATION </a:t>
            </a:r>
          </a:p>
          <a:p>
            <a:pPr algn="ctr"/>
            <a:endParaRPr lang="en-IN" sz="4000" dirty="0" smtClean="0">
              <a:solidFill>
                <a:srgbClr val="00B050"/>
              </a:solidFill>
              <a:latin typeface="Algerian" panose="04020705040A02060702" pitchFamily="82" charset="0"/>
            </a:endParaRPr>
          </a:p>
          <a:p>
            <a:pPr algn="ctr"/>
            <a:r>
              <a:rPr lang="en-IN" sz="4000" b="1" dirty="0" smtClean="0">
                <a:solidFill>
                  <a:srgbClr val="C00000"/>
                </a:solidFill>
              </a:rPr>
              <a:t>I.T. LAB , FIRST FLOOR </a:t>
            </a:r>
            <a:endParaRPr lang="en-IN" sz="4000" dirty="0"/>
          </a:p>
        </p:txBody>
      </p:sp>
    </p:spTree>
    <p:extLst>
      <p:ext uri="{BB962C8B-B14F-4D97-AF65-F5344CB8AC3E}">
        <p14:creationId xmlns:p14="http://schemas.microsoft.com/office/powerpoint/2010/main" val="1539131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 dirty="0" smtClean="0"/>
              <a:t>END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83568" y="2132856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IN"/>
          </a:p>
        </p:txBody>
      </p:sp>
      <p:sp>
        <p:nvSpPr>
          <p:cNvPr id="5" name="Rectangle 4"/>
          <p:cNvSpPr/>
          <p:nvPr/>
        </p:nvSpPr>
        <p:spPr>
          <a:xfrm>
            <a:off x="2267744" y="1412776"/>
            <a:ext cx="5112568" cy="40324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N" sz="2800" dirty="0" smtClean="0"/>
              <a:t>END OF ADMISSION PROCESS</a:t>
            </a:r>
            <a:endParaRPr lang="en-IN" sz="2800" dirty="0"/>
          </a:p>
        </p:txBody>
      </p:sp>
    </p:spTree>
    <p:extLst>
      <p:ext uri="{BB962C8B-B14F-4D97-AF65-F5344CB8AC3E}">
        <p14:creationId xmlns:p14="http://schemas.microsoft.com/office/powerpoint/2010/main" val="3735430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109</Words>
  <Application>Microsoft Office PowerPoint</Application>
  <PresentationFormat>On-screen Show (4:3)</PresentationFormat>
  <Paragraphs>54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F.Y.J.C.</vt:lpstr>
      <vt:lpstr>ADMISSION PROCESS </vt:lpstr>
      <vt:lpstr>PowerPoint Presentation</vt:lpstr>
      <vt:lpstr>PowerPoint Presentation</vt:lpstr>
      <vt:lpstr>END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F.Y.J.C.</dc:title>
  <dc:creator>Yash</dc:creator>
  <cp:lastModifiedBy>Yash</cp:lastModifiedBy>
  <cp:revision>4</cp:revision>
  <dcterms:created xsi:type="dcterms:W3CDTF">2019-06-26T16:11:17Z</dcterms:created>
  <dcterms:modified xsi:type="dcterms:W3CDTF">2019-08-01T14:40:33Z</dcterms:modified>
</cp:coreProperties>
</file>