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281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06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6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92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3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01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9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7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B71F-9A46-470D-AB83-C8451D9A3E3E}" type="datetimeFigureOut">
              <a:rPr lang="en-IN" smtClean="0"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235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9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F.Y.J.C.</a:t>
            </a:r>
            <a:endParaRPr lang="en-IN" sz="9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</a:t>
            </a: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YEAR </a:t>
            </a: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2019-20</a:t>
            </a: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SCIENCE / COMMERCE/ M.C.V.C</a:t>
            </a:r>
          </a:p>
          <a:p>
            <a:pPr marL="0" indent="0" algn="ctr">
              <a:buNone/>
            </a:pPr>
            <a:r>
              <a:rPr lang="en-IN" sz="58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BIFOCAL- COMP. SCI. / ELECTRONICS</a:t>
            </a:r>
            <a:endParaRPr lang="en-IN" sz="5800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r>
              <a:rPr lang="en-IN" sz="6600" dirty="0">
                <a:solidFill>
                  <a:srgbClr val="00B0F0"/>
                </a:solidFill>
                <a:latin typeface="Algerian" panose="04020705040A02060702" pitchFamily="82" charset="0"/>
              </a:rPr>
              <a:t>GUJARATI LINGUISTIC MINORITY </a:t>
            </a:r>
          </a:p>
          <a:p>
            <a:r>
              <a:rPr lang="en-IN" sz="6600" dirty="0">
                <a:solidFill>
                  <a:srgbClr val="00B0F0"/>
                </a:solidFill>
                <a:latin typeface="Algerian" panose="04020705040A02060702" pitchFamily="82" charset="0"/>
              </a:rPr>
              <a:t>Management</a:t>
            </a:r>
          </a:p>
          <a:p>
            <a:r>
              <a:rPr lang="en-IN" sz="6600" dirty="0">
                <a:solidFill>
                  <a:srgbClr val="00B0F0"/>
                </a:solidFill>
                <a:latin typeface="Algerian" panose="04020705040A02060702" pitchFamily="82" charset="0"/>
              </a:rPr>
              <a:t> bifocal – (C.S &amp; ELEC. ) </a:t>
            </a:r>
            <a:r>
              <a:rPr lang="en-IN" sz="66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– OPEN </a:t>
            </a:r>
            <a:endParaRPr lang="en-IN" sz="6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116633"/>
            <a:ext cx="6683765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PROCESS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399" y="1176472"/>
            <a:ext cx="7460602" cy="56815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677318" y="556463"/>
            <a:ext cx="6775374" cy="58785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</a:t>
            </a:r>
          </a:p>
          <a:p>
            <a:pPr algn="ctr"/>
            <a:r>
              <a:rPr lang="en-IN" sz="2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ROOM NO 001, Ground floor</a:t>
            </a:r>
          </a:p>
          <a:p>
            <a:pPr algn="ctr"/>
            <a:r>
              <a:rPr lang="en-IN" sz="28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Collection of Admission form </a:t>
            </a:r>
          </a:p>
          <a:p>
            <a:pPr algn="ctr"/>
            <a:endParaRPr lang="en-IN" sz="2800" dirty="0" smtClean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RATION CARD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( FOR GIRL STUDENT</a:t>
            </a:r>
            <a:r>
              <a:rPr lang="en-IN" sz="28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ELIGIBILITY CERTIFICATE</a:t>
            </a:r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( FOR OTHER BOARDS</a:t>
            </a:r>
            <a:r>
              <a:rPr lang="en-IN" sz="28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By Non – Teaching Staff </a:t>
            </a:r>
          </a:p>
          <a:p>
            <a:pPr algn="ctr"/>
            <a:endParaRPr lang="en-IN" sz="28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</a:t>
            </a:r>
            <a:r>
              <a:rPr lang="en-IN" sz="2800" dirty="0" smtClean="0">
                <a:solidFill>
                  <a:srgbClr val="00B050"/>
                </a:solidFill>
              </a:rPr>
              <a:t>G.L.M.  </a:t>
            </a:r>
            <a:r>
              <a:rPr lang="en-IN" sz="2800" dirty="0">
                <a:solidFill>
                  <a:srgbClr val="00B050"/>
                </a:solidFill>
              </a:rPr>
              <a:t>CERTIFICATE</a:t>
            </a:r>
          </a:p>
          <a:p>
            <a:pPr algn="ctr"/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By  </a:t>
            </a:r>
            <a:r>
              <a:rPr lang="en-IN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Special Panel of  </a:t>
            </a:r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Teaching Staff </a:t>
            </a:r>
          </a:p>
          <a:p>
            <a:pPr algn="ctr"/>
            <a:endParaRPr lang="en-IN" sz="2400" dirty="0">
              <a:solidFill>
                <a:srgbClr val="00B0F0"/>
              </a:solidFill>
            </a:endParaRPr>
          </a:p>
          <a:p>
            <a:pPr algn="ctr"/>
            <a:endParaRPr lang="en-IN" sz="24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87005" y="5648452"/>
            <a:ext cx="0" cy="1091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065005" y="17728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7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458" y="57144"/>
            <a:ext cx="6686549" cy="661390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7242" y="657294"/>
            <a:ext cx="5430982" cy="3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37930" y="694241"/>
            <a:ext cx="0" cy="29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71799" y="712713"/>
            <a:ext cx="0" cy="258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68912" y="703475"/>
            <a:ext cx="6927" cy="277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0948" y="971330"/>
            <a:ext cx="183294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ROOM NO     </a:t>
            </a:r>
          </a:p>
          <a:p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        201, second floor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endParaRPr lang="en-IN" dirty="0" smtClean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9272" y="1000570"/>
            <a:ext cx="1732956" cy="184665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C00000"/>
                </a:solidFill>
              </a:rPr>
              <a:t>   ROOM NO     </a:t>
            </a:r>
          </a:p>
          <a:p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      202</a:t>
            </a:r>
          </a:p>
          <a:p>
            <a:pPr algn="ctr"/>
            <a:r>
              <a:rPr lang="en-IN" dirty="0" smtClean="0">
                <a:solidFill>
                  <a:srgbClr val="C00000"/>
                </a:solidFill>
              </a:rPr>
              <a:t>second floor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COMMERCE / M.C.V.C</a:t>
            </a:r>
          </a:p>
          <a:p>
            <a:pPr algn="ctr"/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99885" y="1000569"/>
            <a:ext cx="1946564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C00000"/>
                </a:solidFill>
              </a:rPr>
              <a:t>     ROOM NO </a:t>
            </a:r>
          </a:p>
          <a:p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        203</a:t>
            </a:r>
          </a:p>
          <a:p>
            <a:r>
              <a:rPr lang="en-IN" sz="2000" dirty="0" smtClean="0">
                <a:solidFill>
                  <a:srgbClr val="C00000"/>
                </a:solidFill>
              </a:rPr>
              <a:t>     second floor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BIFOCAL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 C.S. / ELEC. 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2268786" y="2508674"/>
            <a:ext cx="363474" cy="619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Down Arrow 20"/>
          <p:cNvSpPr/>
          <p:nvPr/>
        </p:nvSpPr>
        <p:spPr>
          <a:xfrm>
            <a:off x="4564013" y="2508674"/>
            <a:ext cx="363474" cy="607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Down Arrow 21"/>
          <p:cNvSpPr/>
          <p:nvPr/>
        </p:nvSpPr>
        <p:spPr>
          <a:xfrm>
            <a:off x="6791430" y="2502324"/>
            <a:ext cx="363474" cy="619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2127242" y="3128396"/>
            <a:ext cx="5237018" cy="2492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4000" dirty="0" smtClean="0">
              <a:solidFill>
                <a:srgbClr val="00B050"/>
              </a:solidFill>
              <a:latin typeface="Castellar" panose="020A0402060406010301" pitchFamily="18" charset="0"/>
            </a:endParaRPr>
          </a:p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&amp; </a:t>
            </a:r>
          </a:p>
          <a:p>
            <a:pPr algn="ctr"/>
            <a:r>
              <a:rPr lang="en-IN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I.T. LAB, FIRST FLOOR</a:t>
            </a:r>
            <a:endParaRPr lang="en-IN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7126" y="57144"/>
            <a:ext cx="595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         ADMISSION FORM VERIFICATION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1365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-99152"/>
            <a:ext cx="6686549" cy="683045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51520" y="694062"/>
            <a:ext cx="8352928" cy="5759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PAYMENT OF FEES</a:t>
            </a:r>
          </a:p>
          <a:p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PAYMENT </a:t>
            </a:r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OF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FEES </a:t>
            </a:r>
          </a:p>
          <a:p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                &amp;       </a:t>
            </a:r>
          </a:p>
          <a:p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FORM SUBMISSION </a:t>
            </a:r>
            <a:endParaRPr lang="en-IN" sz="40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pPr algn="ctr"/>
            <a:r>
              <a:rPr lang="en-IN" sz="40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&amp; </a:t>
            </a:r>
          </a:p>
          <a:p>
            <a:pPr algn="ctr"/>
            <a:r>
              <a:rPr lang="en-IN" sz="54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ONLINE UPDATION </a:t>
            </a:r>
          </a:p>
          <a:p>
            <a:pPr algn="ctr"/>
            <a:endParaRPr lang="en-IN" sz="40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pPr algn="ctr"/>
            <a:r>
              <a:rPr lang="en-IN" sz="4000" b="1" dirty="0" smtClean="0">
                <a:solidFill>
                  <a:srgbClr val="C00000"/>
                </a:solidFill>
              </a:rPr>
              <a:t>I.T. LAB , FIRST FLOOR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5391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END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1328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267744" y="1412776"/>
            <a:ext cx="5112568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END OF ADMISSION PROCESS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354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F.Y.J.C.</vt:lpstr>
      <vt:lpstr>ADMISSION PROCESS 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F.Y.J.C.</dc:title>
  <dc:creator>Yash</dc:creator>
  <cp:lastModifiedBy>Yash</cp:lastModifiedBy>
  <cp:revision>3</cp:revision>
  <dcterms:created xsi:type="dcterms:W3CDTF">2019-06-26T16:11:17Z</dcterms:created>
  <dcterms:modified xsi:type="dcterms:W3CDTF">2019-06-26T16:26:17Z</dcterms:modified>
</cp:coreProperties>
</file>